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F5FA-48BE-4D17-A2E5-0F61F8ED208F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0919-8266-440A-BFD6-32E786395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F5FA-48BE-4D17-A2E5-0F61F8ED208F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0919-8266-440A-BFD6-32E786395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F5FA-48BE-4D17-A2E5-0F61F8ED208F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0919-8266-440A-BFD6-32E786395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F5FA-48BE-4D17-A2E5-0F61F8ED208F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0919-8266-440A-BFD6-32E786395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F5FA-48BE-4D17-A2E5-0F61F8ED208F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0919-8266-440A-BFD6-32E786395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F5FA-48BE-4D17-A2E5-0F61F8ED208F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0919-8266-440A-BFD6-32E786395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F5FA-48BE-4D17-A2E5-0F61F8ED208F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0919-8266-440A-BFD6-32E786395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F5FA-48BE-4D17-A2E5-0F61F8ED208F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0919-8266-440A-BFD6-32E786395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F5FA-48BE-4D17-A2E5-0F61F8ED208F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0919-8266-440A-BFD6-32E786395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F5FA-48BE-4D17-A2E5-0F61F8ED208F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0919-8266-440A-BFD6-32E786395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F5FA-48BE-4D17-A2E5-0F61F8ED208F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0919-8266-440A-BFD6-32E786395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1F5FA-48BE-4D17-A2E5-0F61F8ED208F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40919-8266-440A-BFD6-32E786395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TL%20CUA%20THANH\LAN\NiemVuiGiaDinh(HoangVan)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B3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447675"/>
            <a:ext cx="7620000" cy="596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B3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7" name="Picture 8" descr="jhjl36744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521" cy="1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jhjl36744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284" y="0"/>
              <a:ext cx="457" cy="17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0" descr="j-15842613"/>
            <p:cNvPicPr>
              <a:picLocks noChangeAspect="1" noChangeArrowheads="1" noCrop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13" y="1933"/>
              <a:ext cx="318" cy="1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1" descr="j-15842613"/>
            <p:cNvPicPr>
              <a:picLocks noChangeAspect="1" noChangeArrowheads="1" noCrop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284" y="1842"/>
              <a:ext cx="476" cy="1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2" descr="hotpinkflower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156" y="0"/>
              <a:ext cx="499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3" descr="hotpinkflower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35" y="0"/>
              <a:ext cx="499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4" descr="hotpinkflower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651" y="0"/>
              <a:ext cx="499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5" descr="hotpinkflower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377" y="0"/>
              <a:ext cx="499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6" descr="hotpinkflower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973" y="0"/>
              <a:ext cx="499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7" descr="hotpinkflower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882" y="3854"/>
              <a:ext cx="499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8" descr="hotpinkflower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884" y="3854"/>
              <a:ext cx="499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9" descr="hotpinkflower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0" y="3854"/>
              <a:ext cx="499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0" descr="hotpinkflower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148" y="3854"/>
              <a:ext cx="499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1" descr="hotpinkflower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105" y="3854"/>
              <a:ext cx="499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2" descr="hotpinkflower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971" y="3854"/>
              <a:ext cx="499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2" name="NiemVuiGiaDinh(HoangVan)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67625" y="63087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ectangle 25"/>
          <p:cNvSpPr>
            <a:spLocks noChangeArrowheads="1"/>
          </p:cNvSpPr>
          <p:nvPr/>
        </p:nvSpPr>
        <p:spPr bwMode="auto">
          <a:xfrm>
            <a:off x="1403350" y="981075"/>
            <a:ext cx="669766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.Vn3DH" pitchFamily="34" charset="0"/>
              </a:rPr>
              <a:t>Phßng GD &amp; ĐT </a:t>
            </a:r>
            <a:r>
              <a:rPr lang="en-US" b="1" dirty="0" smtClean="0">
                <a:solidFill>
                  <a:srgbClr val="FF0000"/>
                </a:solidFill>
                <a:latin typeface=".Vn3DH" pitchFamily="34" charset="0"/>
              </a:rPr>
              <a:t>QuËn Long Biªn</a:t>
            </a:r>
            <a:endParaRPr lang="en-US" b="1" dirty="0">
              <a:solidFill>
                <a:srgbClr val="FF0000"/>
              </a:solidFill>
              <a:latin typeface=".Vn3DH" pitchFamily="34" charset="0"/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.Vn3DH" pitchFamily="34" charset="0"/>
              </a:rPr>
              <a:t>Tr­êng MN Giang Biªn</a:t>
            </a:r>
            <a:endParaRPr lang="en-US" b="1" dirty="0">
              <a:solidFill>
                <a:srgbClr val="FF0000"/>
              </a:solidFill>
              <a:latin typeface=".Vn3DH" pitchFamily="34" charset="0"/>
            </a:endParaRPr>
          </a:p>
          <a:p>
            <a:r>
              <a:rPr lang="en-US" b="1" dirty="0">
                <a:solidFill>
                  <a:srgbClr val="FF0000"/>
                </a:solidFill>
              </a:rPr>
              <a:t>                                      </a:t>
            </a:r>
          </a:p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.VnAvant" pitchFamily="34" charset="0"/>
              </a:rPr>
              <a:t>Héi gi¶ng 20/11</a:t>
            </a:r>
            <a:endParaRPr lang="en-US" sz="2800" b="1" dirty="0">
              <a:solidFill>
                <a:srgbClr val="0000FF"/>
              </a:solidFill>
              <a:latin typeface=".VnAvant" pitchFamily="34" charset="0"/>
            </a:endParaRPr>
          </a:p>
          <a:p>
            <a:pPr algn="ctr"/>
            <a:endParaRPr lang="en-US" sz="2800" b="1" dirty="0">
              <a:solidFill>
                <a:srgbClr val="0000FF"/>
              </a:solidFill>
              <a:latin typeface=".VnAvant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FF0066"/>
                </a:solidFill>
                <a:latin typeface=".VnAvant" pitchFamily="34" charset="0"/>
              </a:rPr>
              <a:t> </a:t>
            </a:r>
            <a:r>
              <a:rPr lang="en-US" sz="2400" b="1" dirty="0">
                <a:solidFill>
                  <a:srgbClr val="FF0066"/>
                </a:solidFill>
                <a:latin typeface=".VnAvant" pitchFamily="34" charset="0"/>
              </a:rPr>
              <a:t>Làm quen víi to¸n</a:t>
            </a:r>
          </a:p>
          <a:p>
            <a:r>
              <a:rPr lang="en-US" b="1" dirty="0">
                <a:solidFill>
                  <a:srgbClr val="FF0066"/>
                </a:solidFill>
                <a:latin typeface=".VnAvant" pitchFamily="34" charset="0"/>
              </a:rPr>
              <a:t>                           </a:t>
            </a:r>
          </a:p>
          <a:p>
            <a:pPr algn="ctr"/>
            <a:r>
              <a:rPr lang="en-US" sz="3200" b="1" dirty="0">
                <a:solidFill>
                  <a:srgbClr val="CC0000"/>
                </a:solidFill>
                <a:latin typeface=".VnAvant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.VnAvant" pitchFamily="34" charset="0"/>
              </a:rPr>
              <a:t>Ph©n biÖt khèi cÇu, khèi trô</a:t>
            </a: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.VnAvant" pitchFamily="34" charset="0"/>
              </a:rPr>
              <a:t> khèi vu«ng, khèi ch÷ nhËt</a:t>
            </a:r>
            <a:r>
              <a:rPr lang="en-US" sz="2400" b="1" i="1" dirty="0" smtClean="0">
                <a:solidFill>
                  <a:srgbClr val="002060"/>
                </a:solidFill>
                <a:latin typeface=".VnAvant" pitchFamily="34" charset="0"/>
              </a:rPr>
              <a:t>  </a:t>
            </a:r>
            <a:endParaRPr lang="en-US" sz="2400" b="1" dirty="0">
              <a:solidFill>
                <a:srgbClr val="002060"/>
              </a:solidFill>
              <a:latin typeface=".VnAvant" pitchFamily="34" charset="0"/>
            </a:endParaRPr>
          </a:p>
          <a:p>
            <a:r>
              <a:rPr lang="en-US" b="1" dirty="0">
                <a:solidFill>
                  <a:srgbClr val="0000FF"/>
                </a:solidFill>
                <a:latin typeface=".VnAvant" pitchFamily="34" charset="0"/>
              </a:rPr>
              <a:t>               </a:t>
            </a:r>
          </a:p>
          <a:p>
            <a:pPr algn="ctr"/>
            <a:r>
              <a:rPr lang="en-US" b="1" dirty="0">
                <a:solidFill>
                  <a:srgbClr val="0000FF"/>
                </a:solidFill>
                <a:latin typeface=".VnAvant" pitchFamily="34" charset="0"/>
              </a:rPr>
              <a:t>                 </a:t>
            </a:r>
            <a:r>
              <a:rPr lang="en-US" b="1" dirty="0" smtClean="0">
                <a:solidFill>
                  <a:srgbClr val="CC00CC"/>
                </a:solidFill>
                <a:latin typeface=".VnAvant" pitchFamily="34" charset="0"/>
              </a:rPr>
              <a:t>Gi¸o viªn</a:t>
            </a:r>
            <a:r>
              <a:rPr lang="en-US" b="1" dirty="0">
                <a:solidFill>
                  <a:srgbClr val="CC00CC"/>
                </a:solidFill>
                <a:latin typeface=".VnAvant" pitchFamily="34" charset="0"/>
              </a:rPr>
              <a:t>: NguyÔn ThÞ </a:t>
            </a:r>
            <a:r>
              <a:rPr lang="en-US" b="1" dirty="0" smtClean="0">
                <a:solidFill>
                  <a:srgbClr val="CC00CC"/>
                </a:solidFill>
                <a:latin typeface=".VnAvant" pitchFamily="34" charset="0"/>
              </a:rPr>
              <a:t>Ng©n</a:t>
            </a:r>
            <a:endParaRPr lang="en-US" b="1" dirty="0">
              <a:solidFill>
                <a:srgbClr val="CC00CC"/>
              </a:solidFill>
              <a:latin typeface=".VnAvant" pitchFamily="34" charset="0"/>
            </a:endParaRPr>
          </a:p>
          <a:p>
            <a:endParaRPr lang="en-US" b="1" dirty="0">
              <a:solidFill>
                <a:srgbClr val="080808"/>
              </a:solidFill>
              <a:latin typeface=".VnAvant" pitchFamily="34" charset="0"/>
            </a:endParaRPr>
          </a:p>
          <a:p>
            <a:pPr algn="ctr"/>
            <a:r>
              <a:rPr lang="en-US" b="1" dirty="0">
                <a:solidFill>
                  <a:srgbClr val="080808"/>
                </a:solidFill>
                <a:latin typeface=".VnAvant" pitchFamily="34" charset="0"/>
              </a:rPr>
              <a:t>        Năm häc: </a:t>
            </a:r>
            <a:r>
              <a:rPr lang="en-US" b="1" dirty="0" smtClean="0">
                <a:solidFill>
                  <a:srgbClr val="080808"/>
                </a:solidFill>
                <a:latin typeface=".VnAvant" pitchFamily="34" charset="0"/>
              </a:rPr>
              <a:t>2016-2017</a:t>
            </a:r>
            <a:endParaRPr lang="en-US" b="1" dirty="0">
              <a:solidFill>
                <a:srgbClr val="080808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845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Documents and Settings\ThuyNguyen\Desktop\hinh anh hoi giang toa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81001"/>
            <a:ext cx="8610600" cy="617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.VnAvant" pitchFamily="34" charset="0"/>
              </a:rPr>
              <a:t>H×nh ¶nh c¸c khèi</a:t>
            </a:r>
            <a:r>
              <a:rPr lang="en-US" dirty="0" smtClean="0">
                <a:solidFill>
                  <a:srgbClr val="00B050"/>
                </a:solidFill>
                <a:latin typeface=".VnAvant" pitchFamily="34" charset="0"/>
              </a:rPr>
              <a:t/>
            </a:r>
            <a:br>
              <a:rPr lang="en-US" dirty="0" smtClean="0">
                <a:solidFill>
                  <a:srgbClr val="00B050"/>
                </a:solidFill>
                <a:latin typeface=".VnAvant" pitchFamily="34" charset="0"/>
              </a:rPr>
            </a:br>
            <a:endParaRPr lang="en-US" dirty="0">
              <a:solidFill>
                <a:srgbClr val="00B050"/>
              </a:solidFill>
              <a:latin typeface=".VnAvan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b="1" dirty="0" smtClean="0">
                <a:latin typeface=".VnAvant" pitchFamily="34" charset="0"/>
              </a:rPr>
              <a:t>Khèi cÇu                     Khèi trô </a:t>
            </a:r>
          </a:p>
          <a:p>
            <a:pPr>
              <a:buNone/>
            </a:pPr>
            <a:r>
              <a:rPr lang="en-US" b="1" dirty="0" smtClean="0">
                <a:latin typeface=".VnAvant" pitchFamily="34" charset="0"/>
              </a:rPr>
              <a:t>                     </a:t>
            </a:r>
          </a:p>
          <a:p>
            <a:pPr>
              <a:buNone/>
            </a:pPr>
            <a:endParaRPr lang="en-US" b="1" dirty="0">
              <a:latin typeface=".VnAvant" pitchFamily="34" charset="0"/>
            </a:endParaRPr>
          </a:p>
          <a:p>
            <a:pPr>
              <a:buNone/>
            </a:pPr>
            <a:endParaRPr lang="en-US" b="1" dirty="0" smtClean="0">
              <a:latin typeface=".VnAvant" pitchFamily="34" charset="0"/>
            </a:endParaRPr>
          </a:p>
          <a:p>
            <a:pPr>
              <a:buNone/>
            </a:pPr>
            <a:endParaRPr lang="en-US" b="1" dirty="0" smtClean="0">
              <a:latin typeface=".VnAvant" pitchFamily="34" charset="0"/>
            </a:endParaRPr>
          </a:p>
          <a:p>
            <a:pPr>
              <a:buNone/>
            </a:pPr>
            <a:r>
              <a:rPr lang="en-US" b="1" dirty="0" smtClean="0">
                <a:latin typeface=".VnAvant" pitchFamily="34" charset="0"/>
              </a:rPr>
              <a:t>     Khèi vu«ng           Khèi ch÷ nhËt</a:t>
            </a:r>
            <a:endParaRPr lang="en-US" b="1" dirty="0">
              <a:latin typeface=".VnAvant" pitchFamily="34" charset="0"/>
            </a:endParaRPr>
          </a:p>
        </p:txBody>
      </p:sp>
      <p:sp>
        <p:nvSpPr>
          <p:cNvPr id="4" name="Flowchart: Connector 3"/>
          <p:cNvSpPr/>
          <p:nvPr/>
        </p:nvSpPr>
        <p:spPr>
          <a:xfrm>
            <a:off x="2057400" y="1219200"/>
            <a:ext cx="1219200" cy="10668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Magnetic Disk 24"/>
          <p:cNvSpPr/>
          <p:nvPr/>
        </p:nvSpPr>
        <p:spPr>
          <a:xfrm>
            <a:off x="5943600" y="1143000"/>
            <a:ext cx="990600" cy="12192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ube 25"/>
          <p:cNvSpPr/>
          <p:nvPr/>
        </p:nvSpPr>
        <p:spPr>
          <a:xfrm>
            <a:off x="1447800" y="4191000"/>
            <a:ext cx="1143000" cy="990600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ube 26"/>
          <p:cNvSpPr/>
          <p:nvPr/>
        </p:nvSpPr>
        <p:spPr>
          <a:xfrm>
            <a:off x="5105400" y="4191000"/>
            <a:ext cx="2133600" cy="990600"/>
          </a:xfrm>
          <a:prstGeom prst="cub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9&quot;/&gt;&lt;/object&gt;&lt;object type=&quot;3&quot; unique_id=&quot;10005&quot;&gt;&lt;property id=&quot;20148&quot; value=&quot;5&quot;/&gt;&lt;property id=&quot;20300&quot; value=&quot;Slide 3 - &amp;quot;H×nh ¶nh c¸c khèi&amp;#x0D;&amp;#x0A;&amp;quot;&quot;/&gt;&lt;property id=&quot;20307&quot; value=&quot;258&quot;/&gt;&lt;/object&gt;&lt;/object&gt;&lt;object type=&quot;8&quot; unique_id=&quot;10010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69</Words>
  <Application>Microsoft Office PowerPoint</Application>
  <PresentationFormat>On-screen Show (4:3)</PresentationFormat>
  <Paragraphs>22</Paragraphs>
  <Slides>3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H×nh ¶nh c¸c khèi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ThuyNguyen</dc:creator>
  <cp:lastModifiedBy>AutoBVT</cp:lastModifiedBy>
  <cp:revision>10</cp:revision>
  <dcterms:created xsi:type="dcterms:W3CDTF">2016-11-04T06:36:59Z</dcterms:created>
  <dcterms:modified xsi:type="dcterms:W3CDTF">2017-03-31T12:21:52Z</dcterms:modified>
</cp:coreProperties>
</file>